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89" r:id="rId3"/>
    <p:sldId id="293" r:id="rId4"/>
    <p:sldId id="294" r:id="rId5"/>
    <p:sldId id="292" r:id="rId6"/>
    <p:sldId id="257" r:id="rId7"/>
    <p:sldId id="290" r:id="rId8"/>
    <p:sldId id="288" r:id="rId9"/>
    <p:sldId id="260" r:id="rId10"/>
    <p:sldId id="261" r:id="rId11"/>
    <p:sldId id="262" r:id="rId12"/>
    <p:sldId id="263" r:id="rId13"/>
    <p:sldId id="291" r:id="rId14"/>
    <p:sldId id="259" r:id="rId15"/>
    <p:sldId id="258" r:id="rId16"/>
    <p:sldId id="275" r:id="rId17"/>
    <p:sldId id="274" r:id="rId18"/>
    <p:sldId id="276" r:id="rId19"/>
    <p:sldId id="278" r:id="rId20"/>
    <p:sldId id="283" r:id="rId21"/>
  </p:sldIdLst>
  <p:sldSz cx="9144000" cy="6858000" type="screen4x3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1" autoAdjust="0"/>
  </p:normalViewPr>
  <p:slideViewPr>
    <p:cSldViewPr showGuides="1"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tags" Target="tags/tag1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14B86-4143-4198-9BED-0872C8C184C2}" type="datetimeFigureOut">
              <a:rPr lang="ru-RU" smtClean="0"/>
              <a:t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7EB87-819D-48F9-8AE5-61A98D274690}" type="slidenum">
              <a:rPr lang="ru-RU" smtClean="0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/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Relationship Id="rId3" Type="http://schemas.openxmlformats.org/officeDocument/2006/relationships/image" Target="../media/image14.jpeg" /><Relationship Id="rId4" Type="http://schemas.openxmlformats.org/officeDocument/2006/relationships/image" Target="../media/image15.jpeg" /><Relationship Id="rId5" Type="http://schemas.openxmlformats.org/officeDocument/2006/relationships/image" Target="../media/image16.jpeg" /><Relationship Id="rId6" Type="http://schemas.openxmlformats.org/officeDocument/2006/relationships/image" Target="../media/image17.jpeg" /><Relationship Id="rId7" Type="http://schemas.openxmlformats.org/officeDocument/2006/relationships/image" Target="../media/image3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jpeg" /><Relationship Id="rId3" Type="http://schemas.openxmlformats.org/officeDocument/2006/relationships/image" Target="../media/image3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jpeg" /><Relationship Id="rId3" Type="http://schemas.openxmlformats.org/officeDocument/2006/relationships/image" Target="../media/image3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0.jpeg" /><Relationship Id="rId3" Type="http://schemas.openxmlformats.org/officeDocument/2006/relationships/image" Target="../media/image21.jpeg" /><Relationship Id="rId4" Type="http://schemas.openxmlformats.org/officeDocument/2006/relationships/image" Target="../media/image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2.jpeg" /><Relationship Id="rId3" Type="http://schemas.openxmlformats.org/officeDocument/2006/relationships/image" Target="../media/image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3.jpeg" /><Relationship Id="rId3" Type="http://schemas.openxmlformats.org/officeDocument/2006/relationships/image" Target="../media/image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jpeg" /><Relationship Id="rId3" Type="http://schemas.openxmlformats.org/officeDocument/2006/relationships/image" Target="../media/image3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5.jpeg" /><Relationship Id="rId3" Type="http://schemas.openxmlformats.org/officeDocument/2006/relationships/image" Target="../media/image26.jpeg" /><Relationship Id="rId4" Type="http://schemas.openxmlformats.org/officeDocument/2006/relationships/image" Target="../media/image3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7.jpeg" /><Relationship Id="rId3" Type="http://schemas.openxmlformats.org/officeDocument/2006/relationships/image" Target="../media/image28.jpeg" /><Relationship Id="rId4" Type="http://schemas.openxmlformats.org/officeDocument/2006/relationships/image" Target="../media/image29.jpeg" /><Relationship Id="rId5" Type="http://schemas.openxmlformats.org/officeDocument/2006/relationships/image" Target="../media/image30.jpeg" /><Relationship Id="rId6" Type="http://schemas.openxmlformats.org/officeDocument/2006/relationships/image" Target="../media/image3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1.jpeg" /><Relationship Id="rId3" Type="http://schemas.openxmlformats.org/officeDocument/2006/relationships/image" Target="../media/image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Relationship Id="rId3" Type="http://schemas.openxmlformats.org/officeDocument/2006/relationships/image" Target="../media/image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Relationship Id="rId3" Type="http://schemas.openxmlformats.org/officeDocument/2006/relationships/image" Target="../media/image3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jpeg" /><Relationship Id="rId3" Type="http://schemas.openxmlformats.org/officeDocument/2006/relationships/image" Target="../media/image3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Relationship Id="rId3" Type="http://schemas.openxmlformats.org/officeDocument/2006/relationships/image" Target="../media/image3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Relationship Id="rId3" Type="http://schemas.openxmlformats.org/officeDocument/2006/relationships/image" Target="../media/image3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Relationship Id="rId4" Type="http://schemas.openxmlformats.org/officeDocument/2006/relationships/image" Target="../media/image3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r" defTabSz="685800">
              <a:lnSpc>
                <a:spcPct val="90000"/>
              </a:lnSpc>
              <a:spcBef>
                <a:spcPts val="750"/>
              </a:spcBef>
            </a:pPr>
            <a:br>
              <a:rPr lang="ru-RU" sz="2100" b="1" smtClean="0">
                <a:solidFill>
                  <a:srgbClr val="000000"/>
                </a:solidFill>
                <a:latin typeface="OpenSans"/>
                <a:ea typeface="+mn-ea"/>
                <a:cs typeface="+mn-cs"/>
              </a:rPr>
            </a:br>
            <a:b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</a:br>
            <a:r>
              <a:rPr lang="ru-RU" sz="2100" b="1" smtClean="0">
                <a:solidFill>
                  <a:srgbClr val="000000"/>
                </a:solidFill>
                <a:latin typeface="OpenSans"/>
                <a:ea typeface="+mn-ea"/>
                <a:cs typeface="+mn-cs"/>
              </a:rPr>
              <a:t>И </a:t>
            </a:r>
            <a: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  <a:t>в сердце чувствуем мы трепет,</a:t>
            </a:r>
            <a:b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</a:br>
            <a: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  <a:t>Такую связь через века,</a:t>
            </a:r>
            <a:b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</a:br>
            <a: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  <a:t>Вдруг осознав, предметов этих</a:t>
            </a:r>
            <a:b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</a:br>
            <a: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  <a:t>Касалась прадедов рука…</a:t>
            </a:r>
            <a:br>
              <a:rPr lang="ru-RU" sz="2100" b="1">
                <a:solidFill>
                  <a:srgbClr val="000000"/>
                </a:solidFill>
                <a:latin typeface="OpenSans"/>
                <a:ea typeface="+mn-ea"/>
                <a:cs typeface="+mn-cs"/>
              </a:rPr>
            </a:b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6"/>
            <a:ext cx="4673770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722" y="2440725"/>
            <a:ext cx="2955452" cy="3940603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7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городских конкурсах и конференциях стало для нас доброй традицией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IMG_2188.PNG"/>
          <p:cNvPicPr>
            <a:picLocks noChangeAspect="1"/>
          </p:cNvPicPr>
          <p:nvPr/>
        </p:nvPicPr>
        <p:blipFill>
          <a:blip r:embed="rId2"/>
          <a:srcRect t="21875" r="318" b="27083"/>
          <a:stretch>
            <a:fillRect/>
          </a:stretch>
        </p:blipFill>
        <p:spPr>
          <a:xfrm>
            <a:off x="232257" y="2348880"/>
            <a:ext cx="2559798" cy="2841598"/>
          </a:xfrm>
          <a:prstGeom prst="rect">
            <a:avLst/>
          </a:prstGeom>
        </p:spPr>
      </p:pic>
      <p:pic>
        <p:nvPicPr>
          <p:cNvPr id="5" name="Рисунок 4" descr="FullSizeRender (2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8872">
            <a:off x="6702763" y="2223839"/>
            <a:ext cx="1650362" cy="2071702"/>
          </a:xfrm>
          <a:prstGeom prst="rect">
            <a:avLst/>
          </a:prstGeom>
        </p:spPr>
      </p:pic>
      <p:pic>
        <p:nvPicPr>
          <p:cNvPr id="6" name="Рисунок 5" descr="FullSizeRend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3000372"/>
            <a:ext cx="2332730" cy="2857496"/>
          </a:xfrm>
          <a:prstGeom prst="rect">
            <a:avLst/>
          </a:prstGeom>
        </p:spPr>
      </p:pic>
      <p:pic>
        <p:nvPicPr>
          <p:cNvPr id="7" name="Рисунок 6" descr="FullSizeRender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91260">
            <a:off x="6499197" y="4201528"/>
            <a:ext cx="1627935" cy="21001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7073" y="4824955"/>
            <a:ext cx="3301278" cy="185697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Стенд «В.С.Макеева – создатель музея 586 ИАП»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FullSizeRender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1500174"/>
            <a:ext cx="4250486" cy="511572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В.С.Макеева – автор двух книг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FullSizeRender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643050"/>
            <a:ext cx="6715140" cy="433901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tile tx="0" ty="0" sx="100000" sy="100000" flip="none" algn="b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Вера Сергеевна Макеева – создатель музея 586 ИАП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FullSizeRender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1" y="1714488"/>
            <a:ext cx="2544768" cy="414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FullSizeRender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9" y="1714488"/>
            <a:ext cx="3429024" cy="41844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57290" y="6143644"/>
            <a:ext cx="678661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mtClean="0"/>
              <a:t>Фактический год открытия музея – 1978, официально - 1986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357430"/>
            <a:ext cx="4896543" cy="207474"/>
          </a:xfrm>
        </p:spPr>
        <p:style>
          <a:lnRef idx="0">
            <a:scrgbClr r="0" g="0" b="0"/>
          </a:lnRef>
          <a:fillRef idx="4294967294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916" y="232377"/>
            <a:ext cx="5408404" cy="647005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 586 ИАП – центр патриотического воспитания в школе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utoShape 2" descr="C:\%D0%91%D0%90%D0%97%D0%90\%D0%9C%D1%83%D0%B7%D0%B5%D0%B9\%D0%A4%D0%9E%D0%A2%D0%9E 2026\IMG_20260226_123658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680304"/>
            <a:ext cx="5904656" cy="444585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Традиционно наш музей является местом встречи ветеранов войны и труда, учебным центром для проведения классных часов и экскурсий</a:t>
            </a:r>
            <a:endParaRPr lang="ru-RU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utoShape 2" descr="C:\%D0%91%D0%90%D0%97%D0%90\%D0%9C%D1%83%D0%B7%D0%B5%D0%B9\%D0%A4%D0%9E%D0%A2%D0%9E 2026\IMG_20260226_12391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5" name="AutoShape 4" descr="C:\%D0%91%D0%90%D0%97%D0%90\%D0%9C%D1%83%D0%B7%D0%B5%D0%B9\%D0%A4%D0%9E%D0%A2%D0%9E 2026\IMG_20260226_123914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6" name="AutoShape 6" descr="C:\Users\%D0%94%D0%B8%D1%80%D0%B5%D0%BA%D1%82%D0%BE%D1%80\Desktop\%D0%BF%D0%BE%D1%87%D1%82%D0%B0\%D0%A4%D0%95%D0%92%D0%A0%D0%90%D0%9B%D0%AC 2026\IMG_20260226_123914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060848"/>
            <a:ext cx="6259116" cy="4712746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Уроки мужества и экскурсии, проводимые членами актива музея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420888"/>
            <a:ext cx="4264269" cy="321074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628800"/>
            <a:ext cx="3744416" cy="499255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Регулярные встречи с ветеранами всероссийской общественной организации ветеранов «Боевое братство»</a:t>
            </a:r>
            <a:endParaRPr lang="ru-RU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FullSizeRender (12)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3214686"/>
            <a:ext cx="2387833" cy="3143272"/>
          </a:xfrm>
          <a:prstGeom prst="rect">
            <a:avLst/>
          </a:prstGeom>
        </p:spPr>
      </p:pic>
      <p:pic>
        <p:nvPicPr>
          <p:cNvPr id="7" name="Рисунок 6" descr="FullSizeRender (2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1857364"/>
            <a:ext cx="2201685" cy="28702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549" y="1971068"/>
            <a:ext cx="2256021" cy="30080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5" y="4383198"/>
            <a:ext cx="3131840" cy="234888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гордимся своим музеем!</a:t>
            </a:r>
            <a:endParaRPr lang="ru-RU" sz="6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5" descr="P1290192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 l="20076" t="6450" r="20862" b="45251"/>
          <a:stretch>
            <a:fillRect/>
          </a:stretch>
        </p:blipFill>
        <p:spPr>
          <a:xfrm>
            <a:off x="1071538" y="2357430"/>
            <a:ext cx="6898046" cy="42308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 586 ИАП на базе МОУ </a:t>
            </a:r>
            <a:b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«ООШ №26 имени В.Д. Хомяковой»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604713"/>
            <a:ext cx="3600400" cy="4956829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2791" y="1565650"/>
            <a:ext cx="3471210" cy="1325563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ru-RU" sz="2400" b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</a:br>
            <a:br>
              <a:rPr lang="ru-RU" sz="2400" b="1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</a:br>
            <a:endParaRPr lang="ru-RU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 descr="FullSizeRender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13" y="1164496"/>
            <a:ext cx="3309206" cy="48915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FullSizeRender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980728"/>
            <a:ext cx="4312626" cy="5075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Box 5"/>
          <p:cNvSpPr txBox="1"/>
          <p:nvPr/>
        </p:nvSpPr>
        <p:spPr>
          <a:xfrm>
            <a:off x="756920" y="537845"/>
            <a:ext cx="81349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400" b="1"/>
              <a:t>29 октября 1975 года - открытие памятника В.Д. Хомяковой</a:t>
            </a:r>
            <a:endParaRPr lang="ru-RU" altLang="en-US" sz="2400" b="1"/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357430"/>
            <a:ext cx="4896543" cy="207474"/>
          </a:xfrm>
        </p:spPr>
        <p:style>
          <a:lnRef idx="0">
            <a:scrgbClr r="0" g="0" b="0"/>
          </a:lnRef>
          <a:fillRef idx="4294967294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339" y="188640"/>
            <a:ext cx="5444964" cy="651379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148" y="116633"/>
            <a:ext cx="5357128" cy="640871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357430"/>
            <a:ext cx="4896543" cy="207474"/>
          </a:xfrm>
        </p:spPr>
        <p:style>
          <a:lnRef idx="0">
            <a:scrgbClr r="0" g="0" b="0"/>
          </a:lnRef>
          <a:fillRef idx="4294967294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917" y="260648"/>
            <a:ext cx="5264386" cy="6297764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3">
            <a:lum/>
          </a:blip>
          <a:tile tx="0" ty="0" sx="100000" sy="100000" flip="none" algn="b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Дикун Любовь Алексеевна – руководитель музея 586 ИАП </a:t>
            </a:r>
            <a:br>
              <a:rPr lang="ru-RU" b="1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(2020 – 2017 гг.)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844824"/>
            <a:ext cx="4032448" cy="4544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деятельности музея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smtClean="0"/>
              <a:t>Коллекционирование и пополнение музейных фондов.</a:t>
            </a:r>
            <a:endParaRPr lang="ru-RU" b="1" smtClean="0"/>
          </a:p>
          <a:p>
            <a:r>
              <a:rPr lang="ru-RU" b="1" smtClean="0"/>
              <a:t>Создание и проведение различных выставок и экспозиций.</a:t>
            </a:r>
            <a:endParaRPr lang="ru-RU" b="1" smtClean="0"/>
          </a:p>
          <a:p>
            <a:r>
              <a:rPr lang="ru-RU" b="1" smtClean="0"/>
              <a:t>Лекционная деятельность и подготовка экскурсоводов.</a:t>
            </a:r>
            <a:endParaRPr lang="ru-RU" b="1" smtClean="0"/>
          </a:p>
          <a:p>
            <a:r>
              <a:rPr lang="ru-RU" b="1" smtClean="0"/>
              <a:t>Военно-патриотическое воспитание.</a:t>
            </a:r>
            <a:endParaRPr lang="ru-RU" b="1"/>
          </a:p>
          <a:p>
            <a:endParaRPr lang="ru-RU"/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 музея 586 ИАП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1196753"/>
            <a:ext cx="4704522" cy="3528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628800"/>
            <a:ext cx="3726414" cy="4968552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21</Paragraphs>
  <Slides>19</Slides>
  <Notes>0</Notes>
  <TotalTime>0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baseType="lpstr" size="24">
      <vt:lpstr>Arial</vt:lpstr>
      <vt:lpstr>Calibri</vt:lpstr>
      <vt:lpstr>OpenSans</vt:lpstr>
      <vt:lpstr>Times New Roman</vt:lpstr>
      <vt:lpstr>Тема Office</vt:lpstr>
      <vt:lpstr>И в сердце чувствуем мы трепет,Такую связь через века,Вдруг осознав, предметов этихКасалась прадедов рука…</vt:lpstr>
      <vt:lpstr>Музей 586 ИАП на базе МОУ «ООШ №26 имени В.Д. Хомяковой»</vt:lpstr>
      <vt:lpstr/>
      <vt:lpstr>PowerPoint Presentation</vt:lpstr>
      <vt:lpstr>PowerPoint Presentation</vt:lpstr>
      <vt:lpstr>PowerPoint Presentation</vt:lpstr>
      <vt:lpstr>Дикун Любовь Алексеевна – руководитель музея 586 ИАП (2020 – 2017 гг.)</vt:lpstr>
      <vt:lpstr>Основные направления деятельности музея</vt:lpstr>
      <vt:lpstr>Актив музея 586 ИАП</vt:lpstr>
      <vt:lpstr>Участие в городских конкурсах и конференциях стало для нас доброй традицией</vt:lpstr>
      <vt:lpstr>Стенд «В.С.Макеева – создатель музея 586 ИАП»</vt:lpstr>
      <vt:lpstr>В.С.Макеева – автор двух книг</vt:lpstr>
      <vt:lpstr>Вера Сергеевна Макеева – создатель музея 586 ИАП</vt:lpstr>
      <vt:lpstr>PowerPoint Presentation</vt:lpstr>
      <vt:lpstr>МУЗЕЙ 586 ИАП – центр патриотического воспитания в школе</vt:lpstr>
      <vt:lpstr>Традиционно наш музей является местом встречи ветеранов войны и труда, учебным центром для проведения классных часов и экскурсий</vt:lpstr>
      <vt:lpstr>Уроки мужества и экскурсии, проводимые членами актива музея</vt:lpstr>
      <vt:lpstr>Регулярные встречи с ветеранами всероссийской общественной организации ветеранов «Боевое братство»</vt:lpstr>
      <vt:lpstr>Мы гордимся своим музеем!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МУЗЕЙ 586 ИСТРЕБИТЕЛЬНОГО АВИАПОЛКА отчет-представление о работе школьного музея в 2023-2024 учебном году</dc:title>
  <dc:creator>Никто</dc:creator>
  <cp:lastModifiedBy>user</cp:lastModifiedBy>
  <cp:revision>22</cp:revision>
  <dcterms:created xsi:type="dcterms:W3CDTF">2024-04-25T09:12:00Z</dcterms:created>
  <dcterms:modified xsi:type="dcterms:W3CDTF">2026-06-13T18:46:34Z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ICV">
    <vt:lpwstr>B2C0DC3D303A4018AE73FF2541C519A6_12</vt:lpwstr>
  </property>
  <property fmtid="{D5CDD505-2E9C-101B-9397-08002B2CF9AE}" pid="3" name="KSOProductBuildVer">
    <vt:lpwstr>1033-12.2.0.23196</vt:lpwstr>
  </property>
</Properties>
</file>